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FF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03/04/2025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03-04-2025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eē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48933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24.1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</p:spTree>
    <p:extLst>
      <p:ext uri="{BB962C8B-B14F-4D97-AF65-F5344CB8AC3E}">
        <p14:creationId xmlns:p14="http://schemas.microsoft.com/office/powerpoint/2010/main" val="171802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5478</TotalTime>
  <Words>3813</Words>
  <Application>Microsoft Office PowerPoint</Application>
  <PresentationFormat>Widescreen</PresentationFormat>
  <Paragraphs>596</Paragraphs>
  <Slides>76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‘eē → hadron’</vt:lpstr>
      <vt:lpstr>Phenomenology ‘eē → hadron’</vt:lpstr>
      <vt:lpstr>Experimental ‘eē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1501</cp:revision>
  <dcterms:created xsi:type="dcterms:W3CDTF">2024-11-21T11:19:07Z</dcterms:created>
  <dcterms:modified xsi:type="dcterms:W3CDTF">2025-04-03T16:09:39Z</dcterms:modified>
</cp:coreProperties>
</file>